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60" r:id="rId1"/>
  </p:sldMasterIdLst>
  <p:sldIdLst>
    <p:sldId id="256" r:id="rId2"/>
    <p:sldId id="257" r:id="rId3"/>
    <p:sldId id="277" r:id="rId4"/>
    <p:sldId id="276" r:id="rId5"/>
    <p:sldId id="258" r:id="rId6"/>
    <p:sldId id="261" r:id="rId7"/>
    <p:sldId id="259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62" r:id="rId20"/>
    <p:sldId id="263" r:id="rId21"/>
    <p:sldId id="274" r:id="rId22"/>
    <p:sldId id="275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709" autoAdjust="0"/>
    <p:restoredTop sz="94660"/>
  </p:normalViewPr>
  <p:slideViewPr>
    <p:cSldViewPr snapToGrid="0" snapToObjects="1">
      <p:cViewPr varScale="1">
        <p:scale>
          <a:sx n="142" d="100"/>
          <a:sy n="142" d="100"/>
        </p:scale>
        <p:origin x="-7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96F663E-5ED1-47B2-8DFB-BADDA486BF96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BF5CD18-686B-47A9-AFD5-66CE5FA52A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2AAB499-F5DE-4BE5-BB26-90CC428051F7}" type="datetime1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dirty="0" smtClean="0"/>
              <a:t>Sample footer text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BF5CD18-686B-47A9-AFD5-66CE5FA52A6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FD3699B-3FB6-4A0F-9BB1-B665047FE6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D6C2623-6782-C44B-945F-D9B1C1E927ED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A86DD77-E832-F74D-AE25-EA69867185C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14.xml"/><Relationship Id="rId20" Type="http://schemas.openxmlformats.org/officeDocument/2006/relationships/image" Target="../media/image11.jpeg"/><Relationship Id="rId21" Type="http://schemas.openxmlformats.org/officeDocument/2006/relationships/slide" Target="slide20.xml"/><Relationship Id="rId22" Type="http://schemas.openxmlformats.org/officeDocument/2006/relationships/image" Target="../media/image12.jpeg"/><Relationship Id="rId23" Type="http://schemas.openxmlformats.org/officeDocument/2006/relationships/slide" Target="slide21.xml"/><Relationship Id="rId24" Type="http://schemas.openxmlformats.org/officeDocument/2006/relationships/image" Target="../media/image13.jpeg"/><Relationship Id="rId25" Type="http://schemas.openxmlformats.org/officeDocument/2006/relationships/slide" Target="slide22.xml"/><Relationship Id="rId26" Type="http://schemas.openxmlformats.org/officeDocument/2006/relationships/image" Target="../media/image14.gif"/><Relationship Id="rId27" Type="http://schemas.openxmlformats.org/officeDocument/2006/relationships/slide" Target="slide4.xml"/><Relationship Id="rId28" Type="http://schemas.openxmlformats.org/officeDocument/2006/relationships/image" Target="../media/image15.jpeg"/><Relationship Id="rId29" Type="http://schemas.openxmlformats.org/officeDocument/2006/relationships/slide" Target="slide3.xml"/><Relationship Id="rId10" Type="http://schemas.openxmlformats.org/officeDocument/2006/relationships/image" Target="../media/image6.jpeg"/><Relationship Id="rId11" Type="http://schemas.openxmlformats.org/officeDocument/2006/relationships/slide" Target="slide15.xml"/><Relationship Id="rId12" Type="http://schemas.openxmlformats.org/officeDocument/2006/relationships/image" Target="../media/image7.jpeg"/><Relationship Id="rId13" Type="http://schemas.openxmlformats.org/officeDocument/2006/relationships/slide" Target="slide16.xml"/><Relationship Id="rId14" Type="http://schemas.openxmlformats.org/officeDocument/2006/relationships/image" Target="../media/image8.jpeg"/><Relationship Id="rId15" Type="http://schemas.openxmlformats.org/officeDocument/2006/relationships/slide" Target="slide17.xml"/><Relationship Id="rId16" Type="http://schemas.openxmlformats.org/officeDocument/2006/relationships/image" Target="../media/image9.jpeg"/><Relationship Id="rId17" Type="http://schemas.openxmlformats.org/officeDocument/2006/relationships/slide" Target="slide18.xml"/><Relationship Id="rId18" Type="http://schemas.openxmlformats.org/officeDocument/2006/relationships/image" Target="../media/image10.jpeg"/><Relationship Id="rId19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slide" Target="slide5.xml"/><Relationship Id="rId4" Type="http://schemas.openxmlformats.org/officeDocument/2006/relationships/image" Target="../media/image3.jpeg"/><Relationship Id="rId5" Type="http://schemas.openxmlformats.org/officeDocument/2006/relationships/slide" Target="slide6.xml"/><Relationship Id="rId6" Type="http://schemas.openxmlformats.org/officeDocument/2006/relationships/image" Target="../media/image4.jpeg"/><Relationship Id="rId7" Type="http://schemas.openxmlformats.org/officeDocument/2006/relationships/slide" Target="slide7.xml"/><Relationship Id="rId8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slide" Target="slide8.xml"/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slide" Target="slide13.xml"/><Relationship Id="rId1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4.jpeg"/><Relationship Id="rId6" Type="http://schemas.openxmlformats.org/officeDocument/2006/relationships/image" Target="../media/image20.jpeg"/><Relationship Id="rId7" Type="http://schemas.openxmlformats.org/officeDocument/2006/relationships/slide" Target="slide9.xml"/><Relationship Id="rId8" Type="http://schemas.openxmlformats.org/officeDocument/2006/relationships/slide" Target="slide10.xml"/><Relationship Id="rId9" Type="http://schemas.openxmlformats.org/officeDocument/2006/relationships/slide" Target="slide11.xml"/><Relationship Id="rId10" Type="http://schemas.openxmlformats.org/officeDocument/2006/relationships/slide" Target="slide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Hinduism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By: Daniel </a:t>
            </a:r>
            <a:r>
              <a:rPr lang="en-US" sz="1800" dirty="0" smtClean="0">
                <a:solidFill>
                  <a:srgbClr val="FF0000"/>
                </a:solidFill>
              </a:rPr>
              <a:t>W.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Warriors and rulers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Warriors and rulers were the 2</a:t>
            </a:r>
            <a:r>
              <a:rPr lang="en-US" baseline="30000" dirty="0" smtClean="0"/>
              <a:t>nd</a:t>
            </a:r>
            <a:r>
              <a:rPr lang="en-US" dirty="0" smtClean="0"/>
              <a:t> most important caste.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064000" y="3901440"/>
            <a:ext cx="1097280" cy="87376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Merchants and farmers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They were the 3</a:t>
            </a:r>
            <a:r>
              <a:rPr lang="en-US" baseline="30000" dirty="0" smtClean="0"/>
              <a:t>rd</a:t>
            </a:r>
            <a:r>
              <a:rPr lang="en-US" dirty="0" smtClean="0"/>
              <a:t> caste and 3</a:t>
            </a:r>
            <a:r>
              <a:rPr lang="en-US" baseline="30000" dirty="0" smtClean="0"/>
              <a:t>rd</a:t>
            </a:r>
            <a:r>
              <a:rPr lang="en-US" dirty="0" smtClean="0"/>
              <a:t> most important.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145280" y="3332480"/>
            <a:ext cx="1371600" cy="119888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Servants and peasants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They were the last caste and the least important.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302000" y="3992880"/>
            <a:ext cx="1127760" cy="108712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untouchables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untouchables were not considered a caste.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They could not come in contact with anyone.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277360" y="4744720"/>
            <a:ext cx="1391920" cy="10668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Dravidians lived there first.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The Aryans moved to India from Central Asia.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316196" y="4936970"/>
            <a:ext cx="1339767" cy="91282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Muslim and Hindu conflict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7638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The Muslim invaded the Hindu because the two religions were different.</a:t>
            </a: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6451600" y="5293360"/>
            <a:ext cx="1168400" cy="85344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Raga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One of the intentions for this drum is to produce a meditative state.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Another on was to be played at certain times of the day.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697252" y="4937223"/>
            <a:ext cx="1082210" cy="921258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Route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Extended as far as Mesopotamia.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716854" y="4463178"/>
            <a:ext cx="1207946" cy="1019644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Polytheism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Had many gods.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A lot of animal gods.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938737" y="4901446"/>
            <a:ext cx="1493628" cy="134163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Harrapans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A group called the Harrapans lived at the Indus river valley first.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They disappeared once the Aryans came.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037119" y="4382680"/>
            <a:ext cx="1216368" cy="94809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Menu</a:t>
            </a:r>
            <a:endParaRPr lang="en-US" dirty="0"/>
          </a:p>
        </p:txBody>
      </p:sp>
      <p:pic>
        <p:nvPicPr>
          <p:cNvPr id="4" name="Content Placeholder 3" descr="rl15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1365" b="-1365"/>
          <a:stretch>
            <a:fillRect/>
          </a:stretch>
        </p:blipFill>
        <p:spPr>
          <a:xfrm>
            <a:off x="1181471" y="1908001"/>
            <a:ext cx="2666994" cy="1740622"/>
          </a:xfrm>
        </p:spPr>
      </p:pic>
      <p:sp>
        <p:nvSpPr>
          <p:cNvPr id="6" name="Action Button: Custom 5">
            <a:hlinkClick r:id="rId3" action="ppaction://hlinksldjump" highlightClick="1"/>
          </p:cNvPr>
          <p:cNvSpPr/>
          <p:nvPr/>
        </p:nvSpPr>
        <p:spPr>
          <a:xfrm>
            <a:off x="1936037" y="1908001"/>
            <a:ext cx="45719" cy="45719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Action Button: Custom 6">
            <a:hlinkClick r:id="rId3" action="ppaction://hlinksldjump" highlightClick="1"/>
          </p:cNvPr>
          <p:cNvSpPr/>
          <p:nvPr/>
        </p:nvSpPr>
        <p:spPr>
          <a:xfrm>
            <a:off x="1181471" y="1908001"/>
            <a:ext cx="2666994" cy="1740622"/>
          </a:xfrm>
          <a:prstGeom prst="actionButtonBlank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000803_1052_2717_v__v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4263" y="1825625"/>
            <a:ext cx="1206500" cy="1625600"/>
          </a:xfrm>
          <a:prstGeom prst="rect">
            <a:avLst/>
          </a:prstGeom>
        </p:spPr>
      </p:pic>
      <p:sp>
        <p:nvSpPr>
          <p:cNvPr id="9" name="Action Button: Custom 8">
            <a:hlinkClick r:id="rId5" action="ppaction://hlinksldjump" highlightClick="1"/>
          </p:cNvPr>
          <p:cNvSpPr/>
          <p:nvPr/>
        </p:nvSpPr>
        <p:spPr>
          <a:xfrm>
            <a:off x="4894263" y="1825625"/>
            <a:ext cx="1206500" cy="1625600"/>
          </a:xfrm>
          <a:prstGeom prst="actionButtonBlank">
            <a:avLst/>
          </a:prstGeom>
          <a:solidFill>
            <a:schemeClr val="accent2">
              <a:lumMod val="5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wbv159a.th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0875" y="3067685"/>
            <a:ext cx="812800" cy="1625600"/>
          </a:xfrm>
          <a:prstGeom prst="rect">
            <a:avLst/>
          </a:prstGeom>
        </p:spPr>
      </p:pic>
      <p:sp>
        <p:nvSpPr>
          <p:cNvPr id="11" name="Action Button: Custom 10">
            <a:hlinkClick r:id="rId7" action="ppaction://hlinksldjump" highlightClick="1"/>
          </p:cNvPr>
          <p:cNvSpPr/>
          <p:nvPr/>
        </p:nvSpPr>
        <p:spPr>
          <a:xfrm>
            <a:off x="7000875" y="3067685"/>
            <a:ext cx="812800" cy="1625600"/>
          </a:xfrm>
          <a:prstGeom prst="actionButtonBlank">
            <a:avLst/>
          </a:prstGeom>
          <a:solidFill>
            <a:schemeClr val="accent4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 descr="india.thm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13510" y="4243388"/>
            <a:ext cx="1127310" cy="1161732"/>
          </a:xfrm>
          <a:prstGeom prst="rect">
            <a:avLst/>
          </a:prstGeom>
        </p:spPr>
      </p:pic>
      <p:sp>
        <p:nvSpPr>
          <p:cNvPr id="13" name="Action Button: Custom 12">
            <a:hlinkClick r:id="rId9" action="ppaction://hlinksldjump" highlightClick="1"/>
          </p:cNvPr>
          <p:cNvSpPr/>
          <p:nvPr/>
        </p:nvSpPr>
        <p:spPr>
          <a:xfrm>
            <a:off x="1413510" y="4243388"/>
            <a:ext cx="1127310" cy="1161732"/>
          </a:xfrm>
          <a:prstGeom prst="actionButtonBlank">
            <a:avLst/>
          </a:prstGeom>
          <a:solidFill>
            <a:schemeClr val="accent3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000803_1057_0619_v__v.thm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16263" y="3911600"/>
            <a:ext cx="1447800" cy="1625600"/>
          </a:xfrm>
          <a:prstGeom prst="rect">
            <a:avLst/>
          </a:prstGeom>
        </p:spPr>
      </p:pic>
      <p:sp>
        <p:nvSpPr>
          <p:cNvPr id="15" name="Action Button: Custom 14">
            <a:hlinkClick r:id="rId11" action="ppaction://hlinksldjump" highlightClick="1"/>
          </p:cNvPr>
          <p:cNvSpPr/>
          <p:nvPr/>
        </p:nvSpPr>
        <p:spPr>
          <a:xfrm>
            <a:off x="3116263" y="3911600"/>
            <a:ext cx="1447800" cy="1625600"/>
          </a:xfrm>
          <a:prstGeom prst="actionButtonBlank">
            <a:avLst/>
          </a:prstGeom>
          <a:solidFill>
            <a:schemeClr val="accent4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 descr="000803_1090_3398_v__v.thm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03825" y="4033838"/>
            <a:ext cx="1498600" cy="1625600"/>
          </a:xfrm>
          <a:prstGeom prst="rect">
            <a:avLst/>
          </a:prstGeom>
        </p:spPr>
      </p:pic>
      <p:sp>
        <p:nvSpPr>
          <p:cNvPr id="17" name="Action Button: Custom 16">
            <a:hlinkClick r:id="rId13" action="ppaction://hlinksldjump" highlightClick="1"/>
          </p:cNvPr>
          <p:cNvSpPr/>
          <p:nvPr/>
        </p:nvSpPr>
        <p:spPr>
          <a:xfrm>
            <a:off x="5203825" y="4033838"/>
            <a:ext cx="1498600" cy="1625600"/>
          </a:xfrm>
          <a:prstGeom prst="actionButtonBlank">
            <a:avLst/>
          </a:prstGeom>
          <a:solidFill>
            <a:schemeClr val="accent3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050110_1982_3556_v__v.thm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788150" y="1082675"/>
            <a:ext cx="1181100" cy="1625600"/>
          </a:xfrm>
          <a:prstGeom prst="rect">
            <a:avLst/>
          </a:prstGeom>
        </p:spPr>
      </p:pic>
      <p:sp>
        <p:nvSpPr>
          <p:cNvPr id="19" name="Action Button: Custom 18">
            <a:hlinkClick r:id="rId15" action="ppaction://hlinksldjump" highlightClick="1"/>
          </p:cNvPr>
          <p:cNvSpPr/>
          <p:nvPr/>
        </p:nvSpPr>
        <p:spPr>
          <a:xfrm>
            <a:off x="6788150" y="1082675"/>
            <a:ext cx="1181100" cy="1625600"/>
          </a:xfrm>
          <a:prstGeom prst="actionButtonBlank">
            <a:avLst/>
          </a:prstGeom>
          <a:solidFill>
            <a:schemeClr val="accent2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 descr="000803_1088_3116_v__v.thm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788150" y="4846638"/>
            <a:ext cx="1612900" cy="1625600"/>
          </a:xfrm>
          <a:prstGeom prst="rect">
            <a:avLst/>
          </a:prstGeom>
        </p:spPr>
      </p:pic>
      <p:sp>
        <p:nvSpPr>
          <p:cNvPr id="21" name="Action Button: Custom 20">
            <a:hlinkClick r:id="rId17" action="ppaction://hlinksldjump" highlightClick="1"/>
          </p:cNvPr>
          <p:cNvSpPr/>
          <p:nvPr/>
        </p:nvSpPr>
        <p:spPr>
          <a:xfrm>
            <a:off x="6788150" y="4846638"/>
            <a:ext cx="1612900" cy="1625600"/>
          </a:xfrm>
          <a:prstGeom prst="actionButtonBlank">
            <a:avLst/>
          </a:prstGeom>
          <a:solidFill>
            <a:schemeClr val="accent3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000803_1064_7199_v__v.thm.jp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848465" y="758825"/>
            <a:ext cx="800100" cy="1066800"/>
          </a:xfrm>
          <a:prstGeom prst="rect">
            <a:avLst/>
          </a:prstGeom>
        </p:spPr>
      </p:pic>
      <p:sp>
        <p:nvSpPr>
          <p:cNvPr id="23" name="Action Button: Custom 22">
            <a:hlinkClick r:id="rId19" action="ppaction://hlinksldjump" highlightClick="1"/>
          </p:cNvPr>
          <p:cNvSpPr/>
          <p:nvPr/>
        </p:nvSpPr>
        <p:spPr>
          <a:xfrm>
            <a:off x="3848465" y="758825"/>
            <a:ext cx="800100" cy="1066800"/>
          </a:xfrm>
          <a:prstGeom prst="actionButtonBlank">
            <a:avLst/>
          </a:prstGeom>
          <a:solidFill>
            <a:schemeClr val="tx1">
              <a:lumMod val="8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 descr="wgw074a.thm.jp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894263" y="758825"/>
            <a:ext cx="1305843" cy="805950"/>
          </a:xfrm>
          <a:prstGeom prst="rect">
            <a:avLst/>
          </a:prstGeom>
        </p:spPr>
      </p:pic>
      <p:sp>
        <p:nvSpPr>
          <p:cNvPr id="25" name="Action Button: Custom 24">
            <a:hlinkClick r:id="rId21" action="ppaction://hlinksldjump" highlightClick="1"/>
          </p:cNvPr>
          <p:cNvSpPr/>
          <p:nvPr/>
        </p:nvSpPr>
        <p:spPr>
          <a:xfrm>
            <a:off x="4894263" y="758825"/>
            <a:ext cx="1305843" cy="805950"/>
          </a:xfrm>
          <a:prstGeom prst="actionButtonBlank">
            <a:avLst/>
          </a:prstGeom>
          <a:solidFill>
            <a:schemeClr val="tx2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 descr="000803_1053_0366_v__v.thm.jp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539875" y="5799138"/>
            <a:ext cx="1625600" cy="673100"/>
          </a:xfrm>
          <a:prstGeom prst="rect">
            <a:avLst/>
          </a:prstGeom>
        </p:spPr>
      </p:pic>
      <p:sp>
        <p:nvSpPr>
          <p:cNvPr id="27" name="Action Button: Custom 26">
            <a:hlinkClick r:id="rId23" action="ppaction://hlinksldjump" highlightClick="1"/>
          </p:cNvPr>
          <p:cNvSpPr/>
          <p:nvPr/>
        </p:nvSpPr>
        <p:spPr>
          <a:xfrm>
            <a:off x="1539875" y="5799138"/>
            <a:ext cx="1625600" cy="673100"/>
          </a:xfrm>
          <a:prstGeom prst="actionButtonBlank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" name="Picture 27" descr="BOH1246C.thb.jp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536441" y="5659438"/>
            <a:ext cx="1357822" cy="1028065"/>
          </a:xfrm>
          <a:prstGeom prst="rect">
            <a:avLst/>
          </a:prstGeom>
        </p:spPr>
      </p:pic>
      <p:sp>
        <p:nvSpPr>
          <p:cNvPr id="29" name="Action Button: Custom 28">
            <a:hlinkClick r:id="rId25" action="ppaction://hlinksldjump" highlightClick="1"/>
          </p:cNvPr>
          <p:cNvSpPr/>
          <p:nvPr/>
        </p:nvSpPr>
        <p:spPr>
          <a:xfrm>
            <a:off x="3536441" y="5659438"/>
            <a:ext cx="1357822" cy="1028065"/>
          </a:xfrm>
          <a:prstGeom prst="actionButtonBlank">
            <a:avLst/>
          </a:prstGeom>
          <a:solidFill>
            <a:schemeClr val="accent2">
              <a:lumMod val="20000"/>
              <a:lumOff val="8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" name="Picture 29" descr="pbl051.thm.gif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727512" y="767991"/>
            <a:ext cx="875925" cy="629368"/>
          </a:xfrm>
          <a:prstGeom prst="rect">
            <a:avLst/>
          </a:prstGeom>
        </p:spPr>
      </p:pic>
      <p:sp>
        <p:nvSpPr>
          <p:cNvPr id="31" name="Action Button: Custom 30">
            <a:hlinkClick r:id="rId27" action="ppaction://hlinksldjump" highlightClick="1"/>
          </p:cNvPr>
          <p:cNvSpPr/>
          <p:nvPr/>
        </p:nvSpPr>
        <p:spPr>
          <a:xfrm>
            <a:off x="3848465" y="758825"/>
            <a:ext cx="800100" cy="1066800"/>
          </a:xfrm>
          <a:prstGeom prst="actionButtonBlank">
            <a:avLst/>
          </a:prstGeom>
          <a:solidFill>
            <a:schemeClr val="accent1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2" name="Picture 31" descr="TPP076.thm.jpg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5001805" y="5763153"/>
            <a:ext cx="1393069" cy="773183"/>
          </a:xfrm>
          <a:prstGeom prst="rect">
            <a:avLst/>
          </a:prstGeom>
        </p:spPr>
      </p:pic>
      <p:sp>
        <p:nvSpPr>
          <p:cNvPr id="33" name="Action Button: Custom 32">
            <a:hlinkClick r:id="rId29" action="ppaction://hlinksldjump" highlightClick="1"/>
          </p:cNvPr>
          <p:cNvSpPr/>
          <p:nvPr/>
        </p:nvSpPr>
        <p:spPr>
          <a:xfrm>
            <a:off x="5001805" y="5763153"/>
            <a:ext cx="1393069" cy="773183"/>
          </a:xfrm>
          <a:prstGeom prst="actionButtonBlank">
            <a:avLst/>
          </a:prstGeom>
          <a:solidFill>
            <a:schemeClr val="accent2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major cities of Harapan times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Mohenjo-Daro and Harappa were the two cities that were most important during the Harapan time.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78604" y="4436346"/>
            <a:ext cx="1019603" cy="1001755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bath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Mohenjo-Daro a </a:t>
            </a:r>
            <a:r>
              <a:rPr lang="en-US" dirty="0" smtClean="0"/>
              <a:t>Harrapan</a:t>
            </a:r>
            <a:r>
              <a:rPr lang="en-US" dirty="0" smtClean="0"/>
              <a:t> city had a public bath called the Great Bath.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The Great Bath was at the citadel.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366328" y="4516844"/>
            <a:ext cx="1117985" cy="894424"/>
          </a:xfrm>
          <a:prstGeom prst="actionButtonHome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Siddhartha Gautama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Was the founder of Buddhism but was a Hindu prince.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902961" y="4266405"/>
            <a:ext cx="1109041" cy="117169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Himalayas and Hindu Kush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Aryans lived in between two mountains, the Hindu Kush and the Himalayas.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938737" y="4642063"/>
            <a:ext cx="1055378" cy="903369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Herders and farmers?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</a:t>
            </a:r>
            <a:r>
              <a:rPr lang="en-US" dirty="0" smtClean="0"/>
              <a:t>Harrapans</a:t>
            </a:r>
            <a:r>
              <a:rPr lang="en-US" dirty="0" smtClean="0"/>
              <a:t> were herders and farmers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07053" y="4490011"/>
            <a:ext cx="1144817" cy="123430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it started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Aryans came to The Indus River Valley and Brought Hinduism.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Hinduism grew from Aryans myths.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The Aryans migrated to the Indus River Valley from Central Asia.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37429" y="4733330"/>
            <a:ext cx="1687371" cy="126107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the Aryans Came to the river Valley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Aryans came to the Indus River Valley because the land was very fertile.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146800" y="4917440"/>
            <a:ext cx="1330960" cy="10160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caste system is sort of like your life rating.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If you do good in one life you come back better in the next.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Click picture for more info</a:t>
            </a: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609080" y="5273040"/>
            <a:ext cx="1087120" cy="100584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000803_1086_0480_v__v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3838" y="4344988"/>
            <a:ext cx="1625600" cy="1409700"/>
          </a:xfrm>
          <a:prstGeom prst="rect">
            <a:avLst/>
          </a:prstGeom>
        </p:spPr>
      </p:pic>
      <p:sp>
        <p:nvSpPr>
          <p:cNvPr id="7" name="Action Button: Custom 6">
            <a:hlinkClick r:id="rId4" action="ppaction://hlinksldjump" highlightClick="1"/>
          </p:cNvPr>
          <p:cNvSpPr/>
          <p:nvPr/>
        </p:nvSpPr>
        <p:spPr>
          <a:xfrm>
            <a:off x="4033838" y="4344988"/>
            <a:ext cx="1625600" cy="1409700"/>
          </a:xfrm>
          <a:prstGeom prst="actionButtonBlank">
            <a:avLst/>
          </a:prstGeom>
          <a:solidFill>
            <a:schemeClr val="accent2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 for the caste</a:t>
            </a:r>
            <a:endParaRPr lang="en-US" dirty="0"/>
          </a:p>
        </p:txBody>
      </p:sp>
      <p:pic>
        <p:nvPicPr>
          <p:cNvPr id="4" name="Content Placeholder 3" descr="000803_1061_9460_v__v.thm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58960" r="-58960"/>
          <a:stretch>
            <a:fillRect/>
          </a:stretch>
        </p:blipFill>
        <p:spPr>
          <a:xfrm>
            <a:off x="751840" y="1925638"/>
            <a:ext cx="2611120" cy="1704155"/>
          </a:xfrm>
        </p:spPr>
      </p:pic>
      <p:pic>
        <p:nvPicPr>
          <p:cNvPr id="5" name="Picture 4" descr="000803_1089_7033_v__v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0492" y="1925638"/>
            <a:ext cx="1323975" cy="1424108"/>
          </a:xfrm>
          <a:prstGeom prst="rect">
            <a:avLst/>
          </a:prstGeom>
        </p:spPr>
      </p:pic>
      <p:pic>
        <p:nvPicPr>
          <p:cNvPr id="6" name="Picture 5" descr="000803_1074_3579_v__v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5683" y="4893945"/>
            <a:ext cx="1625600" cy="1016000"/>
          </a:xfrm>
          <a:prstGeom prst="rect">
            <a:avLst/>
          </a:prstGeom>
        </p:spPr>
      </p:pic>
      <p:pic>
        <p:nvPicPr>
          <p:cNvPr id="8" name="Picture 7" descr="wbv159a.th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0492" y="4034155"/>
            <a:ext cx="951865" cy="1875790"/>
          </a:xfrm>
          <a:prstGeom prst="rect">
            <a:avLst/>
          </a:prstGeom>
        </p:spPr>
      </p:pic>
      <p:pic>
        <p:nvPicPr>
          <p:cNvPr id="9" name="Picture 8" descr="WG2608.th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4202" y="2816993"/>
            <a:ext cx="1153477" cy="1942698"/>
          </a:xfrm>
          <a:prstGeom prst="rect">
            <a:avLst/>
          </a:prstGeom>
        </p:spPr>
      </p:pic>
      <p:sp>
        <p:nvSpPr>
          <p:cNvPr id="10" name="Action Button: Custom 9">
            <a:hlinkClick r:id="rId7" action="ppaction://hlinksldjump" highlightClick="1"/>
          </p:cNvPr>
          <p:cNvSpPr/>
          <p:nvPr/>
        </p:nvSpPr>
        <p:spPr>
          <a:xfrm>
            <a:off x="5210492" y="4034155"/>
            <a:ext cx="951865" cy="1875790"/>
          </a:xfrm>
          <a:prstGeom prst="actionButtonBlank">
            <a:avLst/>
          </a:prstGeom>
          <a:solidFill>
            <a:schemeClr val="accent2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ction Button: Custom 10">
            <a:hlinkClick r:id="rId8" action="ppaction://hlinksldjump" highlightClick="1"/>
          </p:cNvPr>
          <p:cNvSpPr/>
          <p:nvPr/>
        </p:nvSpPr>
        <p:spPr>
          <a:xfrm>
            <a:off x="1483360" y="1925638"/>
            <a:ext cx="1157923" cy="1704155"/>
          </a:xfrm>
          <a:prstGeom prst="actionButtonBlank">
            <a:avLst/>
          </a:prstGeom>
          <a:solidFill>
            <a:schemeClr val="accent1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Action Button: Custom 11">
            <a:hlinkClick r:id="rId9" action="ppaction://hlinksldjump" highlightClick="1"/>
          </p:cNvPr>
          <p:cNvSpPr/>
          <p:nvPr/>
        </p:nvSpPr>
        <p:spPr>
          <a:xfrm>
            <a:off x="1015683" y="4893945"/>
            <a:ext cx="1625600" cy="1016000"/>
          </a:xfrm>
          <a:prstGeom prst="actionButtonBlank">
            <a:avLst/>
          </a:prstGeom>
          <a:solidFill>
            <a:schemeClr val="accent2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Action Button: Custom 12">
            <a:hlinkClick r:id="rId10" action="ppaction://hlinksldjump" highlightClick="1"/>
          </p:cNvPr>
          <p:cNvSpPr/>
          <p:nvPr/>
        </p:nvSpPr>
        <p:spPr>
          <a:xfrm>
            <a:off x="5210492" y="1925638"/>
            <a:ext cx="1323975" cy="1424108"/>
          </a:xfrm>
          <a:prstGeom prst="actionButtonBlank">
            <a:avLst/>
          </a:prstGeom>
          <a:solidFill>
            <a:schemeClr val="accent4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ction Button: Custom 13">
            <a:hlinkClick r:id="rId11" action="ppaction://hlinksldjump" highlightClick="1"/>
          </p:cNvPr>
          <p:cNvSpPr/>
          <p:nvPr/>
        </p:nvSpPr>
        <p:spPr>
          <a:xfrm>
            <a:off x="3144202" y="2816993"/>
            <a:ext cx="1153477" cy="1942698"/>
          </a:xfrm>
          <a:prstGeom prst="actionButtonBlank">
            <a:avLst/>
          </a:prstGeom>
          <a:solidFill>
            <a:schemeClr val="accent5">
              <a:lumMod val="5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Action Button: Home 14">
            <a:hlinkClick r:id="rId12" action="ppaction://hlinksldjump" highlightClick="1"/>
          </p:cNvPr>
          <p:cNvSpPr/>
          <p:nvPr/>
        </p:nvSpPr>
        <p:spPr>
          <a:xfrm>
            <a:off x="6766560" y="731520"/>
            <a:ext cx="1158240" cy="97536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high priest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The high priest was the highest and 1</a:t>
            </a:r>
            <a:r>
              <a:rPr lang="en-US" baseline="30000" dirty="0" smtClean="0"/>
              <a:t>st</a:t>
            </a:r>
            <a:r>
              <a:rPr lang="en-US" dirty="0" smtClean="0"/>
              <a:t> caste.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059680" y="4693920"/>
            <a:ext cx="1412240" cy="120904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207</TotalTime>
  <Words>398</Words>
  <Application>Microsoft Macintosh PowerPoint</Application>
  <PresentationFormat>On-screen Show (4:3)</PresentationFormat>
  <Paragraphs>69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Oriel</vt:lpstr>
      <vt:lpstr>Hinduism</vt:lpstr>
      <vt:lpstr>The Menu</vt:lpstr>
      <vt:lpstr>Himalayas and Hindu Kush</vt:lpstr>
      <vt:lpstr>Herders and farmers?</vt:lpstr>
      <vt:lpstr> How it started </vt:lpstr>
      <vt:lpstr>Why the Aryans Came to the river Valley</vt:lpstr>
      <vt:lpstr>The Caste</vt:lpstr>
      <vt:lpstr>Pictures for the caste</vt:lpstr>
      <vt:lpstr>The high priest</vt:lpstr>
      <vt:lpstr>Warriors and rulers</vt:lpstr>
      <vt:lpstr>Merchants and farmers</vt:lpstr>
      <vt:lpstr> Servants and peasants</vt:lpstr>
      <vt:lpstr>The untouchables</vt:lpstr>
      <vt:lpstr>India</vt:lpstr>
      <vt:lpstr>Muslim and Hindu conflict </vt:lpstr>
      <vt:lpstr>The Raga</vt:lpstr>
      <vt:lpstr>Trade Route</vt:lpstr>
      <vt:lpstr>Polytheism</vt:lpstr>
      <vt:lpstr>Harrapans</vt:lpstr>
      <vt:lpstr>Two major cities of Harapan times</vt:lpstr>
      <vt:lpstr>The great bath</vt:lpstr>
      <vt:lpstr>Siddhartha Gautama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</dc:title>
  <dc:creator>Wahlgren, Daniel W</dc:creator>
  <cp:lastModifiedBy>Wahlgren, Daniel W</cp:lastModifiedBy>
  <cp:revision>12</cp:revision>
  <dcterms:created xsi:type="dcterms:W3CDTF">2010-12-21T19:00:16Z</dcterms:created>
  <dcterms:modified xsi:type="dcterms:W3CDTF">2010-12-21T19:30:34Z</dcterms:modified>
</cp:coreProperties>
</file>